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10287000" cx="18288000"/>
  <p:notesSz cx="6858000" cy="9144000"/>
  <p:embeddedFontLst>
    <p:embeddedFont>
      <p:font typeface="Lexend SemiBold"/>
      <p:regular r:id="rId9"/>
      <p:bold r:id="rId10"/>
    </p:embeddedFont>
    <p:embeddedFont>
      <p:font typeface="Lexen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3" roundtripDataSignature="AMtx7mhQdoAUQXI9OEBUw1pQOhNfJd74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exend-regular.fntdata"/><Relationship Id="rId10" Type="http://schemas.openxmlformats.org/officeDocument/2006/relationships/font" Target="fonts/LexendSemiBold-bold.fntdata"/><Relationship Id="rId13" Type="http://customschemas.google.com/relationships/presentationmetadata" Target="metadata"/><Relationship Id="rId12" Type="http://schemas.openxmlformats.org/officeDocument/2006/relationships/font" Target="fonts/Lexe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Lexen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2e153320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82e1533202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74db67c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874db67ca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47600" y="648"/>
            <a:ext cx="18382839" cy="10287382"/>
            <a:chOff x="0" y="-38100"/>
            <a:chExt cx="9683333" cy="8441968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9683333" cy="8403868"/>
            </a:xfrm>
            <a:custGeom>
              <a:rect b="b" l="l" r="r" t="t"/>
              <a:pathLst>
                <a:path extrusionOk="0" h="8403868" w="9683333">
                  <a:moveTo>
                    <a:pt x="0" y="0"/>
                  </a:moveTo>
                  <a:lnTo>
                    <a:pt x="9683333" y="0"/>
                  </a:lnTo>
                  <a:lnTo>
                    <a:pt x="9683333" y="8403868"/>
                  </a:lnTo>
                  <a:lnTo>
                    <a:pt x="0" y="8403868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9683333" cy="844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8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-34425" y="0"/>
            <a:ext cx="18288000" cy="10295688"/>
          </a:xfrm>
          <a:custGeom>
            <a:rect b="b" l="l" r="r" t="t"/>
            <a:pathLst>
              <a:path extrusionOk="0" h="10373489" w="18288000">
                <a:moveTo>
                  <a:pt x="0" y="0"/>
                </a:moveTo>
                <a:lnTo>
                  <a:pt x="18288000" y="0"/>
                </a:lnTo>
                <a:lnTo>
                  <a:pt x="18288000" y="10373489"/>
                </a:lnTo>
                <a:lnTo>
                  <a:pt x="0" y="1037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88" l="0" r="-19611" t="-28045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028700" y="2695392"/>
            <a:ext cx="8291188" cy="824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75"/>
              <a:buFont typeface="Arial"/>
              <a:buNone/>
            </a:pPr>
            <a:r>
              <a:rPr b="0" i="0" lang="en-US" sz="5975" u="none" cap="none" strike="noStrik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GStar Bootcamp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3634659"/>
            <a:ext cx="161619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lang="en-US" sz="8499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Name - Project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t/>
            </a:r>
            <a:endParaRPr b="1" i="0" sz="8499" u="none" cap="none" strike="noStrike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29886" y="496220"/>
            <a:ext cx="1587462" cy="1746045"/>
          </a:xfrm>
          <a:custGeom>
            <a:rect b="b" l="l" r="r" t="t"/>
            <a:pathLst>
              <a:path extrusionOk="0" h="1746045" w="1587462">
                <a:moveTo>
                  <a:pt x="0" y="0"/>
                </a:moveTo>
                <a:lnTo>
                  <a:pt x="1587462" y="0"/>
                </a:lnTo>
                <a:lnTo>
                  <a:pt x="1587462" y="1746045"/>
                </a:lnTo>
                <a:lnTo>
                  <a:pt x="0" y="1746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91" name="Google Shape;91;p1"/>
          <p:cNvCxnSpPr/>
          <p:nvPr/>
        </p:nvCxnSpPr>
        <p:spPr>
          <a:xfrm>
            <a:off x="1028700" y="9084934"/>
            <a:ext cx="1623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2e1533202_1_31"/>
          <p:cNvSpPr/>
          <p:nvPr/>
        </p:nvSpPr>
        <p:spPr>
          <a:xfrm>
            <a:off x="-7685" y="0"/>
            <a:ext cx="354147" cy="1328322"/>
          </a:xfrm>
          <a:custGeom>
            <a:rect b="b" l="l" r="r" t="t"/>
            <a:pathLst>
              <a:path extrusionOk="0" h="1328322" w="354147">
                <a:moveTo>
                  <a:pt x="0" y="0"/>
                </a:moveTo>
                <a:lnTo>
                  <a:pt x="354147" y="0"/>
                </a:lnTo>
                <a:lnTo>
                  <a:pt x="354147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g382e1533202_1_31"/>
          <p:cNvSpPr/>
          <p:nvPr/>
        </p:nvSpPr>
        <p:spPr>
          <a:xfrm>
            <a:off x="673063" y="623547"/>
            <a:ext cx="2784496" cy="667338"/>
          </a:xfrm>
          <a:custGeom>
            <a:rect b="b" l="l" r="r" t="t"/>
            <a:pathLst>
              <a:path extrusionOk="0" h="667338" w="2784496">
                <a:moveTo>
                  <a:pt x="0" y="0"/>
                </a:moveTo>
                <a:lnTo>
                  <a:pt x="2784496" y="0"/>
                </a:lnTo>
                <a:lnTo>
                  <a:pt x="2784496" y="667338"/>
                </a:lnTo>
                <a:lnTo>
                  <a:pt x="0" y="66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024" l="-14016" r="-11107" t="-49764"/>
            </a:stretch>
          </a:blipFill>
          <a:ln>
            <a:noFill/>
          </a:ln>
        </p:spPr>
      </p:sp>
      <p:grpSp>
        <p:nvGrpSpPr>
          <p:cNvPr id="98" name="Google Shape;98;g382e1533202_1_31"/>
          <p:cNvGrpSpPr/>
          <p:nvPr/>
        </p:nvGrpSpPr>
        <p:grpSpPr>
          <a:xfrm>
            <a:off x="-7685" y="9686590"/>
            <a:ext cx="18295807" cy="659522"/>
            <a:chOff x="0" y="-38100"/>
            <a:chExt cx="4818617" cy="173700"/>
          </a:xfrm>
        </p:grpSpPr>
        <p:sp>
          <p:nvSpPr>
            <p:cNvPr id="99" name="Google Shape;99;g382e1533202_1_31"/>
            <p:cNvSpPr/>
            <p:nvPr/>
          </p:nvSpPr>
          <p:spPr>
            <a:xfrm>
              <a:off x="0" y="0"/>
              <a:ext cx="4818617" cy="135460"/>
            </a:xfrm>
            <a:custGeom>
              <a:rect b="b" l="l" r="r" t="t"/>
              <a:pathLst>
                <a:path extrusionOk="0" h="135460" w="4818617">
                  <a:moveTo>
                    <a:pt x="0" y="0"/>
                  </a:moveTo>
                  <a:lnTo>
                    <a:pt x="4818617" y="0"/>
                  </a:lnTo>
                  <a:lnTo>
                    <a:pt x="4818617" y="135460"/>
                  </a:lnTo>
                  <a:lnTo>
                    <a:pt x="0" y="135460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</p:sp>
        <p:sp>
          <p:nvSpPr>
            <p:cNvPr id="100" name="Google Shape;100;g382e1533202_1_31"/>
            <p:cNvSpPr txBox="1"/>
            <p:nvPr/>
          </p:nvSpPr>
          <p:spPr>
            <a:xfrm>
              <a:off x="0" y="-38100"/>
              <a:ext cx="4818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74db67cab_0_0"/>
          <p:cNvSpPr/>
          <p:nvPr/>
        </p:nvSpPr>
        <p:spPr>
          <a:xfrm>
            <a:off x="-7685" y="0"/>
            <a:ext cx="354147" cy="1328322"/>
          </a:xfrm>
          <a:custGeom>
            <a:rect b="b" l="l" r="r" t="t"/>
            <a:pathLst>
              <a:path extrusionOk="0" h="1328322" w="354147">
                <a:moveTo>
                  <a:pt x="0" y="0"/>
                </a:moveTo>
                <a:lnTo>
                  <a:pt x="354147" y="0"/>
                </a:lnTo>
                <a:lnTo>
                  <a:pt x="354147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g3874db67cab_0_0"/>
          <p:cNvSpPr/>
          <p:nvPr/>
        </p:nvSpPr>
        <p:spPr>
          <a:xfrm>
            <a:off x="673063" y="623547"/>
            <a:ext cx="2784496" cy="667338"/>
          </a:xfrm>
          <a:custGeom>
            <a:rect b="b" l="l" r="r" t="t"/>
            <a:pathLst>
              <a:path extrusionOk="0" h="667338" w="2784496">
                <a:moveTo>
                  <a:pt x="0" y="0"/>
                </a:moveTo>
                <a:lnTo>
                  <a:pt x="2784496" y="0"/>
                </a:lnTo>
                <a:lnTo>
                  <a:pt x="2784496" y="667338"/>
                </a:lnTo>
                <a:lnTo>
                  <a:pt x="0" y="66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027" l="-14019" r="-11108" t="-49757"/>
            </a:stretch>
          </a:blipFill>
          <a:ln>
            <a:noFill/>
          </a:ln>
        </p:spPr>
      </p:sp>
      <p:grpSp>
        <p:nvGrpSpPr>
          <p:cNvPr id="107" name="Google Shape;107;g3874db67cab_0_0"/>
          <p:cNvGrpSpPr/>
          <p:nvPr/>
        </p:nvGrpSpPr>
        <p:grpSpPr>
          <a:xfrm>
            <a:off x="-7685" y="9686590"/>
            <a:ext cx="18295807" cy="659522"/>
            <a:chOff x="0" y="-38100"/>
            <a:chExt cx="4818617" cy="173700"/>
          </a:xfrm>
        </p:grpSpPr>
        <p:sp>
          <p:nvSpPr>
            <p:cNvPr id="108" name="Google Shape;108;g3874db67cab_0_0"/>
            <p:cNvSpPr/>
            <p:nvPr/>
          </p:nvSpPr>
          <p:spPr>
            <a:xfrm>
              <a:off x="0" y="0"/>
              <a:ext cx="4818617" cy="135460"/>
            </a:xfrm>
            <a:custGeom>
              <a:rect b="b" l="l" r="r" t="t"/>
              <a:pathLst>
                <a:path extrusionOk="0" h="135460" w="4818617">
                  <a:moveTo>
                    <a:pt x="0" y="0"/>
                  </a:moveTo>
                  <a:lnTo>
                    <a:pt x="4818617" y="0"/>
                  </a:lnTo>
                  <a:lnTo>
                    <a:pt x="4818617" y="135460"/>
                  </a:lnTo>
                  <a:lnTo>
                    <a:pt x="0" y="135460"/>
                  </a:lnTo>
                  <a:close/>
                </a:path>
              </a:pathLst>
            </a:custGeom>
            <a:solidFill>
              <a:srgbClr val="731013"/>
            </a:solidFill>
            <a:ln>
              <a:noFill/>
            </a:ln>
          </p:spPr>
        </p:sp>
        <p:sp>
          <p:nvSpPr>
            <p:cNvPr id="109" name="Google Shape;109;g3874db67cab_0_0"/>
            <p:cNvSpPr txBox="1"/>
            <p:nvPr/>
          </p:nvSpPr>
          <p:spPr>
            <a:xfrm>
              <a:off x="0" y="-38100"/>
              <a:ext cx="4818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